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73" r:id="rId6"/>
    <p:sldId id="270" r:id="rId7"/>
    <p:sldId id="259" r:id="rId8"/>
    <p:sldId id="261" r:id="rId9"/>
    <p:sldId id="263" r:id="rId10"/>
    <p:sldId id="267" r:id="rId11"/>
    <p:sldId id="268" r:id="rId12"/>
    <p:sldId id="269" r:id="rId13"/>
    <p:sldId id="274" r:id="rId14"/>
    <p:sldId id="271" r:id="rId15"/>
    <p:sldId id="272" r:id="rId16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37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4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42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02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63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4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3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86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13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6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EEA5-B043-460F-8ABA-BE2A8E1FFCD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466E-77D2-4131-A7EB-F9E2F15E88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162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Etaleren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17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" b="5000"/>
          <a:stretch/>
        </p:blipFill>
        <p:spPr>
          <a:xfrm>
            <a:off x="1828799" y="339212"/>
            <a:ext cx="7806814" cy="58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22222"/>
          <a:stretch/>
        </p:blipFill>
        <p:spPr>
          <a:xfrm rot="16200000">
            <a:off x="2810106" y="991138"/>
            <a:ext cx="6208018" cy="4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21926"/>
          <a:stretch/>
        </p:blipFill>
        <p:spPr>
          <a:xfrm rot="16200000">
            <a:off x="2524061" y="450588"/>
            <a:ext cx="6110357" cy="55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4587"/>
          <a:stretch/>
        </p:blipFill>
        <p:spPr>
          <a:xfrm rot="16200000">
            <a:off x="3094431" y="1162960"/>
            <a:ext cx="5895012" cy="41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752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r="21311"/>
          <a:stretch/>
        </p:blipFill>
        <p:spPr>
          <a:xfrm rot="16200000">
            <a:off x="2752210" y="752062"/>
            <a:ext cx="6367316" cy="52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752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r="18488"/>
          <a:stretch/>
        </p:blipFill>
        <p:spPr>
          <a:xfrm rot="16200000">
            <a:off x="2594091" y="709547"/>
            <a:ext cx="6703216" cy="52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9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0896"/>
          <a:stretch/>
        </p:blipFill>
        <p:spPr>
          <a:xfrm rot="16200000">
            <a:off x="2591732" y="1183881"/>
            <a:ext cx="6389130" cy="4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3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13190"/>
          <a:stretch/>
        </p:blipFill>
        <p:spPr>
          <a:xfrm rot="16200000">
            <a:off x="3057833" y="1435534"/>
            <a:ext cx="5761704" cy="38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7204" b="6954"/>
          <a:stretch/>
        </p:blipFill>
        <p:spPr>
          <a:xfrm>
            <a:off x="1956619" y="167148"/>
            <a:ext cx="8032955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752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r="11875"/>
          <a:stretch/>
        </p:blipFill>
        <p:spPr>
          <a:xfrm rot="16200000">
            <a:off x="2434114" y="989489"/>
            <a:ext cx="6777364" cy="4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752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15020"/>
          <a:stretch/>
        </p:blipFill>
        <p:spPr>
          <a:xfrm rot="16200000">
            <a:off x="2838143" y="906819"/>
            <a:ext cx="6184490" cy="48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6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752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r="18085"/>
          <a:stretch/>
        </p:blipFill>
        <p:spPr>
          <a:xfrm rot="16200000">
            <a:off x="2760626" y="789974"/>
            <a:ext cx="6193167" cy="50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92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Breedbeeld</PresentationFormat>
  <Paragraphs>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Etaleren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 2018</dc:title>
  <dc:creator>Marga Brinkhoff</dc:creator>
  <cp:lastModifiedBy>Annoeschka Turksema</cp:lastModifiedBy>
  <cp:revision>5</cp:revision>
  <dcterms:created xsi:type="dcterms:W3CDTF">2018-02-22T11:21:40Z</dcterms:created>
  <dcterms:modified xsi:type="dcterms:W3CDTF">2018-03-08T10:12:06Z</dcterms:modified>
</cp:coreProperties>
</file>